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67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78" r:id="rId11"/>
    <p:sldId id="279" r:id="rId12"/>
    <p:sldId id="277" r:id="rId13"/>
    <p:sldId id="256" r:id="rId14"/>
    <p:sldId id="257" r:id="rId15"/>
    <p:sldId id="258" r:id="rId16"/>
    <p:sldId id="259" r:id="rId17"/>
    <p:sldId id="26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7" d="100"/>
          <a:sy n="67" d="100"/>
        </p:scale>
        <p:origin x="-10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8659B-49CC-4F2C-9925-BFC81CE233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4708A-4E08-4982-9B6A-7603896245D7}">
      <dgm:prSet custT="1"/>
      <dgm:spPr/>
      <dgm:t>
        <a:bodyPr/>
        <a:lstStyle/>
        <a:p>
          <a:pPr algn="ctr"/>
          <a:r>
            <a:rPr lang="uk-UA" sz="2800" b="1" noProof="0" dirty="0" smtClean="0">
              <a:solidFill>
                <a:schemeClr val="tx1"/>
              </a:solidFill>
              <a:latin typeface="Bookman Old Style" pitchFamily="18" charset="0"/>
            </a:rPr>
            <a:t>Робота над підвищенням якості   навчально-виховного  процесу : </a:t>
          </a:r>
          <a:endParaRPr lang="uk-UA" sz="28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F15262A8-534B-4BFF-9394-FEB5222B00C6}" type="parTrans" cxnId="{2703EF5D-DA27-4C40-ACA4-1045F7E6CA82}">
      <dgm:prSet/>
      <dgm:spPr/>
      <dgm:t>
        <a:bodyPr/>
        <a:lstStyle/>
        <a:p>
          <a:endParaRPr lang="ru-RU"/>
        </a:p>
      </dgm:t>
    </dgm:pt>
    <dgm:pt modelId="{1277FE3D-B325-4344-8C15-F8FF90987FF0}" type="sibTrans" cxnId="{2703EF5D-DA27-4C40-ACA4-1045F7E6CA82}">
      <dgm:prSet/>
      <dgm:spPr/>
      <dgm:t>
        <a:bodyPr/>
        <a:lstStyle/>
        <a:p>
          <a:endParaRPr lang="ru-RU"/>
        </a:p>
      </dgm:t>
    </dgm:pt>
    <dgm:pt modelId="{1B0714D4-E725-4B04-8283-300415BAD5DC}">
      <dgm:prSet custT="1"/>
      <dgm:spPr/>
      <dgm:t>
        <a:bodyPr/>
        <a:lstStyle/>
        <a:p>
          <a:pPr algn="ctr"/>
          <a:r>
            <a:rPr lang="uk-UA" sz="2800" b="1" noProof="0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rPr>
            <a:t>поповнення КМЗ професії </a:t>
          </a:r>
          <a:endParaRPr lang="uk-UA" sz="2800" b="1" noProof="0" dirty="0">
            <a:solidFill>
              <a:schemeClr val="accent4">
                <a:lumMod val="50000"/>
              </a:schemeClr>
            </a:solidFill>
            <a:latin typeface="Bookman Old Style" pitchFamily="18" charset="0"/>
          </a:endParaRPr>
        </a:p>
      </dgm:t>
    </dgm:pt>
    <dgm:pt modelId="{26761328-5858-4306-BE67-B62287BF0164}" type="parTrans" cxnId="{673BA609-B457-40EB-925B-8BF98A92B8B9}">
      <dgm:prSet/>
      <dgm:spPr/>
      <dgm:t>
        <a:bodyPr/>
        <a:lstStyle/>
        <a:p>
          <a:endParaRPr lang="ru-RU"/>
        </a:p>
      </dgm:t>
    </dgm:pt>
    <dgm:pt modelId="{B0C8ECEE-D86F-49FB-9796-3A127BE0DA9D}" type="sibTrans" cxnId="{673BA609-B457-40EB-925B-8BF98A92B8B9}">
      <dgm:prSet/>
      <dgm:spPr/>
      <dgm:t>
        <a:bodyPr/>
        <a:lstStyle/>
        <a:p>
          <a:endParaRPr lang="ru-RU"/>
        </a:p>
      </dgm:t>
    </dgm:pt>
    <dgm:pt modelId="{F39CA766-DC12-4DAE-906D-BC8FFCD75B6F}">
      <dgm:prSet custT="1"/>
      <dgm:spPr/>
      <dgm:t>
        <a:bodyPr/>
        <a:lstStyle/>
        <a:p>
          <a:pPr algn="ctr"/>
          <a:r>
            <a:rPr lang="uk-UA" sz="2800" b="1" noProof="0" dirty="0" smtClean="0">
              <a:solidFill>
                <a:schemeClr val="accent6"/>
              </a:solidFill>
              <a:latin typeface="Bookman Old Style" pitchFamily="18" charset="0"/>
            </a:rPr>
            <a:t>раціоналізації діяльності викладачів в результаті запровадження сучасних педагогічних технологій</a:t>
          </a:r>
          <a:endParaRPr lang="uk-UA" sz="2800" b="1" noProof="0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C22771EF-DB37-4879-A551-A604AD1582B2}" type="parTrans" cxnId="{C8D4C3B2-B3F8-48BE-BB9B-D8C47FA96EC2}">
      <dgm:prSet/>
      <dgm:spPr/>
      <dgm:t>
        <a:bodyPr/>
        <a:lstStyle/>
        <a:p>
          <a:endParaRPr lang="ru-RU"/>
        </a:p>
      </dgm:t>
    </dgm:pt>
    <dgm:pt modelId="{A62EAD84-344B-4C45-A581-65047942043A}" type="sibTrans" cxnId="{C8D4C3B2-B3F8-48BE-BB9B-D8C47FA96EC2}">
      <dgm:prSet/>
      <dgm:spPr/>
      <dgm:t>
        <a:bodyPr/>
        <a:lstStyle/>
        <a:p>
          <a:endParaRPr lang="ru-RU"/>
        </a:p>
      </dgm:t>
    </dgm:pt>
    <dgm:pt modelId="{43834388-8F68-4567-9AD7-3153C1C47CFA}" type="pres">
      <dgm:prSet presAssocID="{57F8659B-49CC-4F2C-9925-BFC81CE233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8F8EC-A586-43C6-A2A2-8EFA067A0125}" type="pres">
      <dgm:prSet presAssocID="{57F8659B-49CC-4F2C-9925-BFC81CE23384}" presName="dummyMaxCanvas" presStyleCnt="0">
        <dgm:presLayoutVars/>
      </dgm:prSet>
      <dgm:spPr/>
    </dgm:pt>
    <dgm:pt modelId="{B8822242-BD65-45E4-B314-6F4EBF97B65C}" type="pres">
      <dgm:prSet presAssocID="{57F8659B-49CC-4F2C-9925-BFC81CE233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92593-2FF9-4186-B62C-3C2CAAFECEEF}" type="pres">
      <dgm:prSet presAssocID="{57F8659B-49CC-4F2C-9925-BFC81CE23384}" presName="ThreeNodes_2" presStyleLbl="node1" presStyleIdx="1" presStyleCnt="3" custLinFactNeighborX="-654" custLinFactNeighborY="-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D6A2F-EC6B-4CBA-A41E-6888F2913050}" type="pres">
      <dgm:prSet presAssocID="{57F8659B-49CC-4F2C-9925-BFC81CE233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0B2B8-9EBF-4ACD-B496-8A56172A9BE5}" type="pres">
      <dgm:prSet presAssocID="{57F8659B-49CC-4F2C-9925-BFC81CE233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0F54D-A2BE-460A-BBF8-386CCA41C4CA}" type="pres">
      <dgm:prSet presAssocID="{57F8659B-49CC-4F2C-9925-BFC81CE233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61AF8-6D97-4CB2-B160-E0AF64B95E71}" type="pres">
      <dgm:prSet presAssocID="{57F8659B-49CC-4F2C-9925-BFC81CE233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29913-C919-442F-BB24-D1187FC642D7}" type="pres">
      <dgm:prSet presAssocID="{57F8659B-49CC-4F2C-9925-BFC81CE233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02DFC-07EB-4705-97F0-1DFD816B49C0}" type="pres">
      <dgm:prSet presAssocID="{57F8659B-49CC-4F2C-9925-BFC81CE233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FE4D1-D0F0-4356-82EA-3B532967E6AF}" type="presOf" srcId="{2224708A-4E08-4982-9B6A-7603896245D7}" destId="{B8822242-BD65-45E4-B314-6F4EBF97B65C}" srcOrd="0" destOrd="0" presId="urn:microsoft.com/office/officeart/2005/8/layout/vProcess5"/>
    <dgm:cxn modelId="{51175B8C-7903-41CD-AD4B-C82E8DCBDA09}" type="presOf" srcId="{1277FE3D-B325-4344-8C15-F8FF90987FF0}" destId="{C580B2B8-9EBF-4ACD-B496-8A56172A9BE5}" srcOrd="0" destOrd="0" presId="urn:microsoft.com/office/officeart/2005/8/layout/vProcess5"/>
    <dgm:cxn modelId="{673BA609-B457-40EB-925B-8BF98A92B8B9}" srcId="{57F8659B-49CC-4F2C-9925-BFC81CE23384}" destId="{1B0714D4-E725-4B04-8283-300415BAD5DC}" srcOrd="1" destOrd="0" parTransId="{26761328-5858-4306-BE67-B62287BF0164}" sibTransId="{B0C8ECEE-D86F-49FB-9796-3A127BE0DA9D}"/>
    <dgm:cxn modelId="{ED932F1C-47D5-4407-B0CC-182D42BC754F}" type="presOf" srcId="{F39CA766-DC12-4DAE-906D-BC8FFCD75B6F}" destId="{967D6A2F-EC6B-4CBA-A41E-6888F2913050}" srcOrd="0" destOrd="0" presId="urn:microsoft.com/office/officeart/2005/8/layout/vProcess5"/>
    <dgm:cxn modelId="{F9736793-4019-4D64-8B2E-497DB4E8AED7}" type="presOf" srcId="{1B0714D4-E725-4B04-8283-300415BAD5DC}" destId="{13E29913-C919-442F-BB24-D1187FC642D7}" srcOrd="1" destOrd="0" presId="urn:microsoft.com/office/officeart/2005/8/layout/vProcess5"/>
    <dgm:cxn modelId="{2703EF5D-DA27-4C40-ACA4-1045F7E6CA82}" srcId="{57F8659B-49CC-4F2C-9925-BFC81CE23384}" destId="{2224708A-4E08-4982-9B6A-7603896245D7}" srcOrd="0" destOrd="0" parTransId="{F15262A8-534B-4BFF-9394-FEB5222B00C6}" sibTransId="{1277FE3D-B325-4344-8C15-F8FF90987FF0}"/>
    <dgm:cxn modelId="{2BCABB79-7714-4A1D-90CD-7D4B535B3884}" type="presOf" srcId="{57F8659B-49CC-4F2C-9925-BFC81CE23384}" destId="{43834388-8F68-4567-9AD7-3153C1C47CFA}" srcOrd="0" destOrd="0" presId="urn:microsoft.com/office/officeart/2005/8/layout/vProcess5"/>
    <dgm:cxn modelId="{50467CE2-50B6-4347-ABDE-37F0C40944D9}" type="presOf" srcId="{2224708A-4E08-4982-9B6A-7603896245D7}" destId="{2D661AF8-6D97-4CB2-B160-E0AF64B95E71}" srcOrd="1" destOrd="0" presId="urn:microsoft.com/office/officeart/2005/8/layout/vProcess5"/>
    <dgm:cxn modelId="{1398A643-769A-486F-B938-5125D1154EC2}" type="presOf" srcId="{B0C8ECEE-D86F-49FB-9796-3A127BE0DA9D}" destId="{5350F54D-A2BE-460A-BBF8-386CCA41C4CA}" srcOrd="0" destOrd="0" presId="urn:microsoft.com/office/officeart/2005/8/layout/vProcess5"/>
    <dgm:cxn modelId="{5EEA9EFB-8729-429C-9F3D-277C08DBF98D}" type="presOf" srcId="{1B0714D4-E725-4B04-8283-300415BAD5DC}" destId="{BEF92593-2FF9-4186-B62C-3C2CAAFECEEF}" srcOrd="0" destOrd="0" presId="urn:microsoft.com/office/officeart/2005/8/layout/vProcess5"/>
    <dgm:cxn modelId="{FE635C0E-C2B6-44F3-A483-CB35F5165C77}" type="presOf" srcId="{F39CA766-DC12-4DAE-906D-BC8FFCD75B6F}" destId="{CE302DFC-07EB-4705-97F0-1DFD816B49C0}" srcOrd="1" destOrd="0" presId="urn:microsoft.com/office/officeart/2005/8/layout/vProcess5"/>
    <dgm:cxn modelId="{C8D4C3B2-B3F8-48BE-BB9B-D8C47FA96EC2}" srcId="{57F8659B-49CC-4F2C-9925-BFC81CE23384}" destId="{F39CA766-DC12-4DAE-906D-BC8FFCD75B6F}" srcOrd="2" destOrd="0" parTransId="{C22771EF-DB37-4879-A551-A604AD1582B2}" sibTransId="{A62EAD84-344B-4C45-A581-65047942043A}"/>
    <dgm:cxn modelId="{29B5DF75-E3BF-4BED-8AC4-447B9609F67C}" type="presParOf" srcId="{43834388-8F68-4567-9AD7-3153C1C47CFA}" destId="{1378F8EC-A586-43C6-A2A2-8EFA067A0125}" srcOrd="0" destOrd="0" presId="urn:microsoft.com/office/officeart/2005/8/layout/vProcess5"/>
    <dgm:cxn modelId="{323AA431-0F63-49BC-AD96-99D252EA7135}" type="presParOf" srcId="{43834388-8F68-4567-9AD7-3153C1C47CFA}" destId="{B8822242-BD65-45E4-B314-6F4EBF97B65C}" srcOrd="1" destOrd="0" presId="urn:microsoft.com/office/officeart/2005/8/layout/vProcess5"/>
    <dgm:cxn modelId="{E5A934FD-5001-42B2-972D-C55AAAC18296}" type="presParOf" srcId="{43834388-8F68-4567-9AD7-3153C1C47CFA}" destId="{BEF92593-2FF9-4186-B62C-3C2CAAFECEEF}" srcOrd="2" destOrd="0" presId="urn:microsoft.com/office/officeart/2005/8/layout/vProcess5"/>
    <dgm:cxn modelId="{83B60966-8B14-43BA-B033-E3D63BC484D5}" type="presParOf" srcId="{43834388-8F68-4567-9AD7-3153C1C47CFA}" destId="{967D6A2F-EC6B-4CBA-A41E-6888F2913050}" srcOrd="3" destOrd="0" presId="urn:microsoft.com/office/officeart/2005/8/layout/vProcess5"/>
    <dgm:cxn modelId="{F6AA4986-A03A-4D61-9BF8-D9747F1AE5D3}" type="presParOf" srcId="{43834388-8F68-4567-9AD7-3153C1C47CFA}" destId="{C580B2B8-9EBF-4ACD-B496-8A56172A9BE5}" srcOrd="4" destOrd="0" presId="urn:microsoft.com/office/officeart/2005/8/layout/vProcess5"/>
    <dgm:cxn modelId="{66242346-FB42-461B-ACBA-CF8742B175A0}" type="presParOf" srcId="{43834388-8F68-4567-9AD7-3153C1C47CFA}" destId="{5350F54D-A2BE-460A-BBF8-386CCA41C4CA}" srcOrd="5" destOrd="0" presId="urn:microsoft.com/office/officeart/2005/8/layout/vProcess5"/>
    <dgm:cxn modelId="{E4734DDD-AA2C-4BC8-82EA-9DB2D420EF9C}" type="presParOf" srcId="{43834388-8F68-4567-9AD7-3153C1C47CFA}" destId="{2D661AF8-6D97-4CB2-B160-E0AF64B95E71}" srcOrd="6" destOrd="0" presId="urn:microsoft.com/office/officeart/2005/8/layout/vProcess5"/>
    <dgm:cxn modelId="{3471C058-4030-4492-A07A-0EAF8881E6A4}" type="presParOf" srcId="{43834388-8F68-4567-9AD7-3153C1C47CFA}" destId="{13E29913-C919-442F-BB24-D1187FC642D7}" srcOrd="7" destOrd="0" presId="urn:microsoft.com/office/officeart/2005/8/layout/vProcess5"/>
    <dgm:cxn modelId="{40E67AED-620A-4A30-BE94-7710CF205C8C}" type="presParOf" srcId="{43834388-8F68-4567-9AD7-3153C1C47CFA}" destId="{CE302DFC-07EB-4705-97F0-1DFD816B49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5F823-68B7-4C5D-B357-C16D632FEF5B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EDA73C0-F4CF-4FCC-B14C-5B9A4FA2C558}">
      <dgm:prSet custT="1"/>
      <dgm:spPr/>
      <dgm:t>
        <a:bodyPr/>
        <a:lstStyle/>
        <a:p>
          <a:r>
            <a:rPr lang="uk-UA" sz="2400" dirty="0" smtClean="0"/>
            <a:t>круглі столи</a:t>
          </a:r>
          <a:endParaRPr lang="ru-RU" sz="2400" dirty="0"/>
        </a:p>
      </dgm:t>
    </dgm:pt>
    <dgm:pt modelId="{C74ED26F-9B80-40A6-90E4-601E5B1B9071}" type="parTrans" cxnId="{A220351F-98F7-4973-AD9D-26E7C1742E30}">
      <dgm:prSet/>
      <dgm:spPr/>
      <dgm:t>
        <a:bodyPr/>
        <a:lstStyle/>
        <a:p>
          <a:endParaRPr lang="ru-RU"/>
        </a:p>
      </dgm:t>
    </dgm:pt>
    <dgm:pt modelId="{1C7DDFA0-E8A7-4989-AED6-64F27F79AA4C}" type="sibTrans" cxnId="{A220351F-98F7-4973-AD9D-26E7C1742E30}">
      <dgm:prSet/>
      <dgm:spPr/>
      <dgm:t>
        <a:bodyPr/>
        <a:lstStyle/>
        <a:p>
          <a:endParaRPr lang="ru-RU"/>
        </a:p>
      </dgm:t>
    </dgm:pt>
    <dgm:pt modelId="{F02EF746-FD6F-4F0F-9273-34F81079094E}">
      <dgm:prSet custT="1"/>
      <dgm:spPr/>
      <dgm:t>
        <a:bodyPr/>
        <a:lstStyle/>
        <a:p>
          <a:r>
            <a:rPr lang="uk-UA" sz="2400" dirty="0" smtClean="0"/>
            <a:t>Пред-метні тижні </a:t>
          </a:r>
          <a:endParaRPr lang="ru-RU" sz="2400" dirty="0"/>
        </a:p>
      </dgm:t>
    </dgm:pt>
    <dgm:pt modelId="{DEE3DA1E-C71D-49C2-968A-B4A86AD637CA}" type="parTrans" cxnId="{DAED8811-0A14-406B-9666-B40E2722141B}">
      <dgm:prSet/>
      <dgm:spPr/>
      <dgm:t>
        <a:bodyPr/>
        <a:lstStyle/>
        <a:p>
          <a:endParaRPr lang="ru-RU"/>
        </a:p>
      </dgm:t>
    </dgm:pt>
    <dgm:pt modelId="{15C1D8FC-37E5-4024-9574-04DB821AA941}" type="sibTrans" cxnId="{DAED8811-0A14-406B-9666-B40E2722141B}">
      <dgm:prSet/>
      <dgm:spPr/>
      <dgm:t>
        <a:bodyPr/>
        <a:lstStyle/>
        <a:p>
          <a:endParaRPr lang="ru-RU"/>
        </a:p>
      </dgm:t>
    </dgm:pt>
    <dgm:pt modelId="{4557ACB1-2461-4211-B7B9-78CC930E566D}">
      <dgm:prSet custT="1"/>
      <dgm:spPr/>
      <dgm:t>
        <a:bodyPr/>
        <a:lstStyle/>
        <a:p>
          <a:r>
            <a:rPr lang="uk-UA" sz="2400" dirty="0" smtClean="0"/>
            <a:t>вікто-рини</a:t>
          </a:r>
          <a:endParaRPr lang="ru-RU" sz="2400" dirty="0"/>
        </a:p>
      </dgm:t>
    </dgm:pt>
    <dgm:pt modelId="{97EBF415-A674-40BD-BBBE-554F97077DDD}" type="parTrans" cxnId="{F3830B61-1974-4698-B9F3-0C2400683486}">
      <dgm:prSet/>
      <dgm:spPr/>
      <dgm:t>
        <a:bodyPr/>
        <a:lstStyle/>
        <a:p>
          <a:endParaRPr lang="ru-RU"/>
        </a:p>
      </dgm:t>
    </dgm:pt>
    <dgm:pt modelId="{33374861-72D5-48E0-9CE9-25A73976D77F}" type="sibTrans" cxnId="{F3830B61-1974-4698-B9F3-0C2400683486}">
      <dgm:prSet/>
      <dgm:spPr/>
      <dgm:t>
        <a:bodyPr/>
        <a:lstStyle/>
        <a:p>
          <a:endParaRPr lang="ru-RU"/>
        </a:p>
      </dgm:t>
    </dgm:pt>
    <dgm:pt modelId="{78EABC81-D315-4411-BF6B-010B60DFA18B}">
      <dgm:prSet custT="1"/>
      <dgm:spPr/>
      <dgm:t>
        <a:bodyPr/>
        <a:lstStyle/>
        <a:p>
          <a:r>
            <a:rPr lang="uk-UA" sz="2400" dirty="0" smtClean="0"/>
            <a:t>доповіді</a:t>
          </a:r>
          <a:endParaRPr lang="ru-RU" sz="1500" dirty="0"/>
        </a:p>
      </dgm:t>
    </dgm:pt>
    <dgm:pt modelId="{89CB3DEA-04F8-4E7B-A78D-EDCBA16ADC6E}" type="parTrans" cxnId="{44027B25-4D96-454A-9653-AB5F20641EAA}">
      <dgm:prSet/>
      <dgm:spPr/>
      <dgm:t>
        <a:bodyPr/>
        <a:lstStyle/>
        <a:p>
          <a:endParaRPr lang="ru-RU"/>
        </a:p>
      </dgm:t>
    </dgm:pt>
    <dgm:pt modelId="{64C1CEAD-C2F3-4F00-BBEA-DADC0FC99A1A}" type="sibTrans" cxnId="{44027B25-4D96-454A-9653-AB5F20641EAA}">
      <dgm:prSet/>
      <dgm:spPr/>
      <dgm:t>
        <a:bodyPr/>
        <a:lstStyle/>
        <a:p>
          <a:endParaRPr lang="ru-RU"/>
        </a:p>
      </dgm:t>
    </dgm:pt>
    <dgm:pt modelId="{E05C7F88-4ED7-44EB-A58D-743A50F2D934}">
      <dgm:prSet custT="1"/>
      <dgm:spPr/>
      <dgm:t>
        <a:bodyPr/>
        <a:lstStyle/>
        <a:p>
          <a:r>
            <a:rPr lang="uk-UA" sz="2400" dirty="0" smtClean="0"/>
            <a:t>обмін досві-дом</a:t>
          </a:r>
          <a:endParaRPr lang="ru-RU" sz="2400" dirty="0"/>
        </a:p>
      </dgm:t>
    </dgm:pt>
    <dgm:pt modelId="{F8EB259C-D441-4CE9-B92E-337F78438B2D}" type="parTrans" cxnId="{A948B003-9EFC-43CE-B0D3-50FF1DE1ECF4}">
      <dgm:prSet/>
      <dgm:spPr/>
      <dgm:t>
        <a:bodyPr/>
        <a:lstStyle/>
        <a:p>
          <a:endParaRPr lang="ru-RU"/>
        </a:p>
      </dgm:t>
    </dgm:pt>
    <dgm:pt modelId="{3DA769A5-1611-4B8F-9CD0-D7F28A56305C}" type="sibTrans" cxnId="{A948B003-9EFC-43CE-B0D3-50FF1DE1ECF4}">
      <dgm:prSet/>
      <dgm:spPr/>
      <dgm:t>
        <a:bodyPr/>
        <a:lstStyle/>
        <a:p>
          <a:endParaRPr lang="ru-RU"/>
        </a:p>
      </dgm:t>
    </dgm:pt>
    <dgm:pt modelId="{DE0DFA30-95AD-403B-B81A-7C0AC63559D1}">
      <dgm:prSet custT="1"/>
      <dgm:spPr/>
      <dgm:t>
        <a:bodyPr/>
        <a:lstStyle/>
        <a:p>
          <a:r>
            <a:rPr lang="uk-UA" sz="2400" dirty="0" smtClean="0"/>
            <a:t>педагогічні мости</a:t>
          </a:r>
          <a:endParaRPr lang="ru-RU" sz="2400" dirty="0"/>
        </a:p>
      </dgm:t>
    </dgm:pt>
    <dgm:pt modelId="{79AD8AFE-25D9-4AA0-A577-0F9546B17ECE}" type="parTrans" cxnId="{E53C8E6F-41D5-47B0-A732-DDD60EC0AB4F}">
      <dgm:prSet/>
      <dgm:spPr/>
      <dgm:t>
        <a:bodyPr/>
        <a:lstStyle/>
        <a:p>
          <a:endParaRPr lang="ru-RU"/>
        </a:p>
      </dgm:t>
    </dgm:pt>
    <dgm:pt modelId="{5FF8D703-BF90-4CA9-A4B9-EC16852381FA}" type="sibTrans" cxnId="{E53C8E6F-41D5-47B0-A732-DDD60EC0AB4F}">
      <dgm:prSet/>
      <dgm:spPr/>
      <dgm:t>
        <a:bodyPr/>
        <a:lstStyle/>
        <a:p>
          <a:endParaRPr lang="ru-RU"/>
        </a:p>
      </dgm:t>
    </dgm:pt>
    <dgm:pt modelId="{4F886066-F5EF-4002-BCE0-36D86B338E9F}" type="pres">
      <dgm:prSet presAssocID="{2CF5F823-68B7-4C5D-B357-C16D632FEF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9A66F-C24A-4856-84DE-F3549BAEDAD7}" type="pres">
      <dgm:prSet presAssocID="{0EDA73C0-F4CF-4FCC-B14C-5B9A4FA2C558}" presName="node" presStyleLbl="node1" presStyleIdx="0" presStyleCnt="6" custRadScaleRad="100145" custRadScaleInc="-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90372-C38A-4DA8-B4BE-B8D559E5C6FF}" type="pres">
      <dgm:prSet presAssocID="{1C7DDFA0-E8A7-4989-AED6-64F27F79AA4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15D2615-A85F-43C7-980E-EB2E936797E4}" type="pres">
      <dgm:prSet presAssocID="{1C7DDFA0-E8A7-4989-AED6-64F27F79AA4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74C72DD-414A-4A45-98B9-9ECB35CF71A8}" type="pres">
      <dgm:prSet presAssocID="{F02EF746-FD6F-4F0F-9273-34F8107909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B397-DFA9-42B1-821A-4ECBDBC836F5}" type="pres">
      <dgm:prSet presAssocID="{15C1D8FC-37E5-4024-9574-04DB821AA94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FE24239-7100-4FF8-9805-A0BB5A4FC286}" type="pres">
      <dgm:prSet presAssocID="{15C1D8FC-37E5-4024-9574-04DB821AA94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584073A-85A5-4B86-B3FE-ECE10D4B1E6D}" type="pres">
      <dgm:prSet presAssocID="{DE0DFA30-95AD-403B-B81A-7C0AC63559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50DE-7FBD-4507-BB13-78B4ED46B2C0}" type="pres">
      <dgm:prSet presAssocID="{5FF8D703-BF90-4CA9-A4B9-EC16852381F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A3CD8A5-8A7B-417C-B7F1-0DEB61D31909}" type="pres">
      <dgm:prSet presAssocID="{5FF8D703-BF90-4CA9-A4B9-EC16852381F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F5B6F56-37EF-4803-8C9B-3D10D73E8FEA}" type="pres">
      <dgm:prSet presAssocID="{E05C7F88-4ED7-44EB-A58D-743A50F2D9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DF2C9-8F8A-4412-8353-B5DAF04082AD}" type="pres">
      <dgm:prSet presAssocID="{3DA769A5-1611-4B8F-9CD0-D7F28A56305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FED5E57-4AD6-46F3-9D30-26D6EE7CA51B}" type="pres">
      <dgm:prSet presAssocID="{3DA769A5-1611-4B8F-9CD0-D7F28A56305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5600A80-3D39-446F-8CCD-D695FD70DD1B}" type="pres">
      <dgm:prSet presAssocID="{78EABC81-D315-4411-BF6B-010B60DFA18B}" presName="node" presStyleLbl="node1" presStyleIdx="4" presStyleCnt="6" custRadScaleRad="103087" custRadScaleInc="6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B011-F436-4907-B66C-A77AF0867FCB}" type="pres">
      <dgm:prSet presAssocID="{64C1CEAD-C2F3-4F00-BBEA-DADC0FC99A1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1124A12-30E8-40C2-9DC1-D2665D85DD87}" type="pres">
      <dgm:prSet presAssocID="{64C1CEAD-C2F3-4F00-BBEA-DADC0FC99A1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0B61B3-A400-4174-8DD5-5D0201498D85}" type="pres">
      <dgm:prSet presAssocID="{4557ACB1-2461-4211-B7B9-78CC930E56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9D5A-D688-4EA9-BAC2-58769F387BBE}" type="pres">
      <dgm:prSet presAssocID="{33374861-72D5-48E0-9CE9-25A73976D77F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377F0C7-B221-49B6-A7CD-29C4AB893626}" type="pres">
      <dgm:prSet presAssocID="{33374861-72D5-48E0-9CE9-25A73976D77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701F2BA-FECF-4D1C-B8CA-B443D7811900}" type="presOf" srcId="{5FF8D703-BF90-4CA9-A4B9-EC16852381FA}" destId="{5A3CD8A5-8A7B-417C-B7F1-0DEB61D31909}" srcOrd="1" destOrd="0" presId="urn:microsoft.com/office/officeart/2005/8/layout/cycle2"/>
    <dgm:cxn modelId="{048207E7-A390-4BD8-847A-DE9CF19E6290}" type="presOf" srcId="{4557ACB1-2461-4211-B7B9-78CC930E566D}" destId="{E10B61B3-A400-4174-8DD5-5D0201498D85}" srcOrd="0" destOrd="0" presId="urn:microsoft.com/office/officeart/2005/8/layout/cycle2"/>
    <dgm:cxn modelId="{15209CA3-0598-4B9B-9964-1B68114ED0E9}" type="presOf" srcId="{DE0DFA30-95AD-403B-B81A-7C0AC63559D1}" destId="{E584073A-85A5-4B86-B3FE-ECE10D4B1E6D}" srcOrd="0" destOrd="0" presId="urn:microsoft.com/office/officeart/2005/8/layout/cycle2"/>
    <dgm:cxn modelId="{A948B003-9EFC-43CE-B0D3-50FF1DE1ECF4}" srcId="{2CF5F823-68B7-4C5D-B357-C16D632FEF5B}" destId="{E05C7F88-4ED7-44EB-A58D-743A50F2D934}" srcOrd="3" destOrd="0" parTransId="{F8EB259C-D441-4CE9-B92E-337F78438B2D}" sibTransId="{3DA769A5-1611-4B8F-9CD0-D7F28A56305C}"/>
    <dgm:cxn modelId="{F11E9E47-CE85-4444-8B48-F50482A28FA4}" type="presOf" srcId="{E05C7F88-4ED7-44EB-A58D-743A50F2D934}" destId="{DF5B6F56-37EF-4803-8C9B-3D10D73E8FEA}" srcOrd="0" destOrd="0" presId="urn:microsoft.com/office/officeart/2005/8/layout/cycle2"/>
    <dgm:cxn modelId="{44027B25-4D96-454A-9653-AB5F20641EAA}" srcId="{2CF5F823-68B7-4C5D-B357-C16D632FEF5B}" destId="{78EABC81-D315-4411-BF6B-010B60DFA18B}" srcOrd="4" destOrd="0" parTransId="{89CB3DEA-04F8-4E7B-A78D-EDCBA16ADC6E}" sibTransId="{64C1CEAD-C2F3-4F00-BBEA-DADC0FC99A1A}"/>
    <dgm:cxn modelId="{640B2869-6322-4678-BB6C-29541D45E77E}" type="presOf" srcId="{33374861-72D5-48E0-9CE9-25A73976D77F}" destId="{D377F0C7-B221-49B6-A7CD-29C4AB893626}" srcOrd="1" destOrd="0" presId="urn:microsoft.com/office/officeart/2005/8/layout/cycle2"/>
    <dgm:cxn modelId="{6B20E335-288C-4E65-A877-D77B3EDBE6A4}" type="presOf" srcId="{33374861-72D5-48E0-9CE9-25A73976D77F}" destId="{EDB19D5A-D688-4EA9-BAC2-58769F387BBE}" srcOrd="0" destOrd="0" presId="urn:microsoft.com/office/officeart/2005/8/layout/cycle2"/>
    <dgm:cxn modelId="{96D2702D-C209-470A-8019-D82ACB5CEBF2}" type="presOf" srcId="{64C1CEAD-C2F3-4F00-BBEA-DADC0FC99A1A}" destId="{91124A12-30E8-40C2-9DC1-D2665D85DD87}" srcOrd="1" destOrd="0" presId="urn:microsoft.com/office/officeart/2005/8/layout/cycle2"/>
    <dgm:cxn modelId="{460E049D-9098-417E-9824-D9B85AAAB81C}" type="presOf" srcId="{F02EF746-FD6F-4F0F-9273-34F81079094E}" destId="{274C72DD-414A-4A45-98B9-9ECB35CF71A8}" srcOrd="0" destOrd="0" presId="urn:microsoft.com/office/officeart/2005/8/layout/cycle2"/>
    <dgm:cxn modelId="{32E30968-E2D2-4D2D-BC88-EC4548A434F3}" type="presOf" srcId="{3DA769A5-1611-4B8F-9CD0-D7F28A56305C}" destId="{7D6DF2C9-8F8A-4412-8353-B5DAF04082AD}" srcOrd="0" destOrd="0" presId="urn:microsoft.com/office/officeart/2005/8/layout/cycle2"/>
    <dgm:cxn modelId="{1FCF7DFE-5710-4DA7-B9C1-7FD405FBF2F0}" type="presOf" srcId="{15C1D8FC-37E5-4024-9574-04DB821AA941}" destId="{5F2DB397-DFA9-42B1-821A-4ECBDBC836F5}" srcOrd="0" destOrd="0" presId="urn:microsoft.com/office/officeart/2005/8/layout/cycle2"/>
    <dgm:cxn modelId="{D4E2CE63-6FF4-404F-A8D1-397A64C753D0}" type="presOf" srcId="{1C7DDFA0-E8A7-4989-AED6-64F27F79AA4C}" destId="{C15D2615-A85F-43C7-980E-EB2E936797E4}" srcOrd="1" destOrd="0" presId="urn:microsoft.com/office/officeart/2005/8/layout/cycle2"/>
    <dgm:cxn modelId="{14102AAC-A3F5-46F0-B8E5-AF9D336B0A39}" type="presOf" srcId="{2CF5F823-68B7-4C5D-B357-C16D632FEF5B}" destId="{4F886066-F5EF-4002-BCE0-36D86B338E9F}" srcOrd="0" destOrd="0" presId="urn:microsoft.com/office/officeart/2005/8/layout/cycle2"/>
    <dgm:cxn modelId="{DAED8811-0A14-406B-9666-B40E2722141B}" srcId="{2CF5F823-68B7-4C5D-B357-C16D632FEF5B}" destId="{F02EF746-FD6F-4F0F-9273-34F81079094E}" srcOrd="1" destOrd="0" parTransId="{DEE3DA1E-C71D-49C2-968A-B4A86AD637CA}" sibTransId="{15C1D8FC-37E5-4024-9574-04DB821AA941}"/>
    <dgm:cxn modelId="{A220351F-98F7-4973-AD9D-26E7C1742E30}" srcId="{2CF5F823-68B7-4C5D-B357-C16D632FEF5B}" destId="{0EDA73C0-F4CF-4FCC-B14C-5B9A4FA2C558}" srcOrd="0" destOrd="0" parTransId="{C74ED26F-9B80-40A6-90E4-601E5B1B9071}" sibTransId="{1C7DDFA0-E8A7-4989-AED6-64F27F79AA4C}"/>
    <dgm:cxn modelId="{2F9ADC78-D464-4D9E-8FC0-FBB62D1A0934}" type="presOf" srcId="{3DA769A5-1611-4B8F-9CD0-D7F28A56305C}" destId="{DFED5E57-4AD6-46F3-9D30-26D6EE7CA51B}" srcOrd="1" destOrd="0" presId="urn:microsoft.com/office/officeart/2005/8/layout/cycle2"/>
    <dgm:cxn modelId="{E53C8E6F-41D5-47B0-A732-DDD60EC0AB4F}" srcId="{2CF5F823-68B7-4C5D-B357-C16D632FEF5B}" destId="{DE0DFA30-95AD-403B-B81A-7C0AC63559D1}" srcOrd="2" destOrd="0" parTransId="{79AD8AFE-25D9-4AA0-A577-0F9546B17ECE}" sibTransId="{5FF8D703-BF90-4CA9-A4B9-EC16852381FA}"/>
    <dgm:cxn modelId="{F3830B61-1974-4698-B9F3-0C2400683486}" srcId="{2CF5F823-68B7-4C5D-B357-C16D632FEF5B}" destId="{4557ACB1-2461-4211-B7B9-78CC930E566D}" srcOrd="5" destOrd="0" parTransId="{97EBF415-A674-40BD-BBBE-554F97077DDD}" sibTransId="{33374861-72D5-48E0-9CE9-25A73976D77F}"/>
    <dgm:cxn modelId="{711477DB-411C-46E8-87BC-EF308E9ACB85}" type="presOf" srcId="{1C7DDFA0-E8A7-4989-AED6-64F27F79AA4C}" destId="{A9590372-C38A-4DA8-B4BE-B8D559E5C6FF}" srcOrd="0" destOrd="0" presId="urn:microsoft.com/office/officeart/2005/8/layout/cycle2"/>
    <dgm:cxn modelId="{00437A06-CAFF-4ECE-83FD-8CD3FD669496}" type="presOf" srcId="{5FF8D703-BF90-4CA9-A4B9-EC16852381FA}" destId="{780450DE-7FBD-4507-BB13-78B4ED46B2C0}" srcOrd="0" destOrd="0" presId="urn:microsoft.com/office/officeart/2005/8/layout/cycle2"/>
    <dgm:cxn modelId="{6C5860D3-59BD-4D63-B5BF-CD49C1B07D7A}" type="presOf" srcId="{15C1D8FC-37E5-4024-9574-04DB821AA941}" destId="{EFE24239-7100-4FF8-9805-A0BB5A4FC286}" srcOrd="1" destOrd="0" presId="urn:microsoft.com/office/officeart/2005/8/layout/cycle2"/>
    <dgm:cxn modelId="{A644B4FF-31E8-44D1-AB5C-91A168CA63B2}" type="presOf" srcId="{0EDA73C0-F4CF-4FCC-B14C-5B9A4FA2C558}" destId="{8BB9A66F-C24A-4856-84DE-F3549BAEDAD7}" srcOrd="0" destOrd="0" presId="urn:microsoft.com/office/officeart/2005/8/layout/cycle2"/>
    <dgm:cxn modelId="{78EBA048-188C-4929-9FEE-74F8F8B51788}" type="presOf" srcId="{64C1CEAD-C2F3-4F00-BBEA-DADC0FC99A1A}" destId="{2D5BB011-F436-4907-B66C-A77AF0867FCB}" srcOrd="0" destOrd="0" presId="urn:microsoft.com/office/officeart/2005/8/layout/cycle2"/>
    <dgm:cxn modelId="{4B47DAF8-9032-47B4-B530-AA0CAAAC00F3}" type="presOf" srcId="{78EABC81-D315-4411-BF6B-010B60DFA18B}" destId="{A5600A80-3D39-446F-8CCD-D695FD70DD1B}" srcOrd="0" destOrd="0" presId="urn:microsoft.com/office/officeart/2005/8/layout/cycle2"/>
    <dgm:cxn modelId="{1E52BA08-192F-4DCF-A603-29D7D1AECC0E}" type="presParOf" srcId="{4F886066-F5EF-4002-BCE0-36D86B338E9F}" destId="{8BB9A66F-C24A-4856-84DE-F3549BAEDAD7}" srcOrd="0" destOrd="0" presId="urn:microsoft.com/office/officeart/2005/8/layout/cycle2"/>
    <dgm:cxn modelId="{88C11918-9F6B-4A27-9971-01931D0477FA}" type="presParOf" srcId="{4F886066-F5EF-4002-BCE0-36D86B338E9F}" destId="{A9590372-C38A-4DA8-B4BE-B8D559E5C6FF}" srcOrd="1" destOrd="0" presId="urn:microsoft.com/office/officeart/2005/8/layout/cycle2"/>
    <dgm:cxn modelId="{CECB8192-0051-439F-ABEF-9782C2A9AEE4}" type="presParOf" srcId="{A9590372-C38A-4DA8-B4BE-B8D559E5C6FF}" destId="{C15D2615-A85F-43C7-980E-EB2E936797E4}" srcOrd="0" destOrd="0" presId="urn:microsoft.com/office/officeart/2005/8/layout/cycle2"/>
    <dgm:cxn modelId="{20B93C77-3AD2-4654-82EF-6772B84568CB}" type="presParOf" srcId="{4F886066-F5EF-4002-BCE0-36D86B338E9F}" destId="{274C72DD-414A-4A45-98B9-9ECB35CF71A8}" srcOrd="2" destOrd="0" presId="urn:microsoft.com/office/officeart/2005/8/layout/cycle2"/>
    <dgm:cxn modelId="{B8F1D912-29A9-4F6F-9052-D297515C1CFA}" type="presParOf" srcId="{4F886066-F5EF-4002-BCE0-36D86B338E9F}" destId="{5F2DB397-DFA9-42B1-821A-4ECBDBC836F5}" srcOrd="3" destOrd="0" presId="urn:microsoft.com/office/officeart/2005/8/layout/cycle2"/>
    <dgm:cxn modelId="{F4853DC4-8D9A-4CC2-9896-80EE7C89B12A}" type="presParOf" srcId="{5F2DB397-DFA9-42B1-821A-4ECBDBC836F5}" destId="{EFE24239-7100-4FF8-9805-A0BB5A4FC286}" srcOrd="0" destOrd="0" presId="urn:microsoft.com/office/officeart/2005/8/layout/cycle2"/>
    <dgm:cxn modelId="{1043D2B0-6B45-4738-B624-41C608AD401B}" type="presParOf" srcId="{4F886066-F5EF-4002-BCE0-36D86B338E9F}" destId="{E584073A-85A5-4B86-B3FE-ECE10D4B1E6D}" srcOrd="4" destOrd="0" presId="urn:microsoft.com/office/officeart/2005/8/layout/cycle2"/>
    <dgm:cxn modelId="{AE75AD62-0537-4ADB-B16E-AD1D74462EFF}" type="presParOf" srcId="{4F886066-F5EF-4002-BCE0-36D86B338E9F}" destId="{780450DE-7FBD-4507-BB13-78B4ED46B2C0}" srcOrd="5" destOrd="0" presId="urn:microsoft.com/office/officeart/2005/8/layout/cycle2"/>
    <dgm:cxn modelId="{247AED56-0286-4B02-8639-C2CDCD4CE559}" type="presParOf" srcId="{780450DE-7FBD-4507-BB13-78B4ED46B2C0}" destId="{5A3CD8A5-8A7B-417C-B7F1-0DEB61D31909}" srcOrd="0" destOrd="0" presId="urn:microsoft.com/office/officeart/2005/8/layout/cycle2"/>
    <dgm:cxn modelId="{40216B73-D85A-471E-88D9-64A5533A797B}" type="presParOf" srcId="{4F886066-F5EF-4002-BCE0-36D86B338E9F}" destId="{DF5B6F56-37EF-4803-8C9B-3D10D73E8FEA}" srcOrd="6" destOrd="0" presId="urn:microsoft.com/office/officeart/2005/8/layout/cycle2"/>
    <dgm:cxn modelId="{93AE283C-2EC5-4013-9836-880C63822E0A}" type="presParOf" srcId="{4F886066-F5EF-4002-BCE0-36D86B338E9F}" destId="{7D6DF2C9-8F8A-4412-8353-B5DAF04082AD}" srcOrd="7" destOrd="0" presId="urn:microsoft.com/office/officeart/2005/8/layout/cycle2"/>
    <dgm:cxn modelId="{0D676E9B-C6C2-44B2-BDB1-FFB7231399CF}" type="presParOf" srcId="{7D6DF2C9-8F8A-4412-8353-B5DAF04082AD}" destId="{DFED5E57-4AD6-46F3-9D30-26D6EE7CA51B}" srcOrd="0" destOrd="0" presId="urn:microsoft.com/office/officeart/2005/8/layout/cycle2"/>
    <dgm:cxn modelId="{ABCEEF04-27B2-45CC-9EC4-00D295AD5ECD}" type="presParOf" srcId="{4F886066-F5EF-4002-BCE0-36D86B338E9F}" destId="{A5600A80-3D39-446F-8CCD-D695FD70DD1B}" srcOrd="8" destOrd="0" presId="urn:microsoft.com/office/officeart/2005/8/layout/cycle2"/>
    <dgm:cxn modelId="{8BDEBA35-3567-42E6-BF08-A9393FCC8028}" type="presParOf" srcId="{4F886066-F5EF-4002-BCE0-36D86B338E9F}" destId="{2D5BB011-F436-4907-B66C-A77AF0867FCB}" srcOrd="9" destOrd="0" presId="urn:microsoft.com/office/officeart/2005/8/layout/cycle2"/>
    <dgm:cxn modelId="{B9068177-0440-4009-809D-68B10595B26F}" type="presParOf" srcId="{2D5BB011-F436-4907-B66C-A77AF0867FCB}" destId="{91124A12-30E8-40C2-9DC1-D2665D85DD87}" srcOrd="0" destOrd="0" presId="urn:microsoft.com/office/officeart/2005/8/layout/cycle2"/>
    <dgm:cxn modelId="{C234C935-29A6-402C-9343-B087B1C843F7}" type="presParOf" srcId="{4F886066-F5EF-4002-BCE0-36D86B338E9F}" destId="{E10B61B3-A400-4174-8DD5-5D0201498D85}" srcOrd="10" destOrd="0" presId="urn:microsoft.com/office/officeart/2005/8/layout/cycle2"/>
    <dgm:cxn modelId="{DC7D3411-EECA-4127-A8C3-E445D9ED8E39}" type="presParOf" srcId="{4F886066-F5EF-4002-BCE0-36D86B338E9F}" destId="{EDB19D5A-D688-4EA9-BAC2-58769F387BBE}" srcOrd="11" destOrd="0" presId="urn:microsoft.com/office/officeart/2005/8/layout/cycle2"/>
    <dgm:cxn modelId="{900E38A6-770B-4FC8-BD14-B2C66C1B8A6B}" type="presParOf" srcId="{EDB19D5A-D688-4EA9-BAC2-58769F387BBE}" destId="{D377F0C7-B221-49B6-A7CD-29C4AB8936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B297-F03E-44B0-B8A8-2AB6AC5FF2D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C3DA-278D-45FB-9D39-79BA6B1257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C3DA-278D-45FB-9D39-79BA6B12575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2D57-20A7-451D-80F6-E94AD9B01FE9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F219-420D-4E79-AA6D-A6E0470CE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357585"/>
          </a:xfr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Стан викладання спецпредметів з професії “ тракторист-машиніст с/г виробництва ”</a:t>
            </a:r>
            <a:endParaRPr lang="uk-UA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Bookman Old Style" pitchFamily="18" charset="0"/>
              </a:rPr>
              <a:t>Аналіз якості знань учнів</a:t>
            </a:r>
            <a:endParaRPr lang="en-US" sz="4000" b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500034" y="1285860"/>
          <a:ext cx="8286808" cy="5143536"/>
        </p:xfrm>
        <a:graphic>
          <a:graphicData uri="http://schemas.openxmlformats.org/presentationml/2006/ole">
            <p:oleObj spid="_x0000_s1026" name="Диаграмма" r:id="rId3" imgW="7162800" imgH="4381500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Bookman Old Style" pitchFamily="18" charset="0"/>
              </a:rPr>
              <a:t>Середній бал </a:t>
            </a:r>
            <a:endParaRPr lang="en-US" sz="4000" b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571472" y="1285860"/>
          <a:ext cx="7858180" cy="5143536"/>
        </p:xfrm>
        <a:graphic>
          <a:graphicData uri="http://schemas.openxmlformats.org/presentationml/2006/ole">
            <p:oleObj spid="_x0000_s2050" name="Диаграмма" r:id="rId3" imgW="6096000" imgH="509595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mtClean="0">
                <a:latin typeface="Bookman Old Style" pitchFamily="18" charset="0"/>
              </a:rPr>
              <a:t>На </a:t>
            </a:r>
            <a:r>
              <a:rPr lang="uk-UA" b="1" dirty="0" smtClean="0">
                <a:latin typeface="Bookman Old Style" pitchFamily="18" charset="0"/>
              </a:rPr>
              <a:t>засіданні методичної  комісії   потрібно розглянути такі питання: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22225">
              <a:buNone/>
            </a:pPr>
            <a:endParaRPr lang="en-US" dirty="0" smtClean="0">
              <a:latin typeface="Bookman Old Style" pitchFamily="18" charset="0"/>
            </a:endParaRPr>
          </a:p>
          <a:p>
            <a:pPr indent="22225">
              <a:buNone/>
            </a:pPr>
            <a:r>
              <a:rPr lang="uk-UA" dirty="0" smtClean="0">
                <a:latin typeface="Bookman Old Style" pitchFamily="18" charset="0"/>
              </a:rPr>
              <a:t>1.Використання ефективних форм і методів перевірки домашніх завдань.</a:t>
            </a:r>
            <a:endParaRPr lang="ru-RU" dirty="0" smtClean="0">
              <a:latin typeface="Bookman Old Style" pitchFamily="18" charset="0"/>
            </a:endParaRPr>
          </a:p>
          <a:p>
            <a:pPr indent="22225">
              <a:buNone/>
            </a:pPr>
            <a:r>
              <a:rPr lang="uk-UA" dirty="0" smtClean="0">
                <a:latin typeface="Bookman Old Style" pitchFamily="18" charset="0"/>
              </a:rPr>
              <a:t> 2.Сучасні методики проведення індивідуальних і групових  консультацій для узагальнення знань, умінь і навичок учнів.                                                         3.Надбання передового педагогічного досвіду викладачів України .</a:t>
            </a:r>
            <a:endParaRPr lang="ru-RU" dirty="0" smtClean="0">
              <a:latin typeface="Bookman Old Style" pitchFamily="18" charset="0"/>
            </a:endParaRPr>
          </a:p>
          <a:p>
            <a:pPr indent="22225">
              <a:buNone/>
            </a:pPr>
            <a:r>
              <a:rPr lang="uk-UA" dirty="0" smtClean="0">
                <a:latin typeface="Bookman Old Style" pitchFamily="18" charset="0"/>
              </a:rPr>
              <a:t>4. Поповнення КМЗ предметів та професії.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Фоторепортаж з уроків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\конкурс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2"/>
            <a:ext cx="7072362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конкурс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571480"/>
            <a:ext cx="7858179" cy="555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конкурс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714356"/>
            <a:ext cx="7715303" cy="541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Фото\105___04\IMG_0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28667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презент\Изображение 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57166"/>
            <a:ext cx="8286808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643074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atin typeface="Monotype Corsiva" pitchFamily="66" charset="0"/>
              </a:rPr>
              <a:t>Дякую за увагу!</a:t>
            </a:r>
            <a:endParaRPr lang="uk-UA" sz="8800" b="1" dirty="0">
              <a:latin typeface="Monotype Corsiva" pitchFamily="66" charset="0"/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500306"/>
            <a:ext cx="3143272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Методична комісія викладачів спецдисциплін працює над проблемною темою: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929618" cy="3138494"/>
          </a:xfrm>
        </p:spPr>
        <p:txBody>
          <a:bodyPr>
            <a:normAutofit/>
          </a:bodyPr>
          <a:lstStyle/>
          <a:p>
            <a:endParaRPr lang="en-US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uk-UA" b="1" i="1" dirty="0" smtClean="0">
                <a:solidFill>
                  <a:srgbClr val="C00000"/>
                </a:solidFill>
                <a:latin typeface="Bookman Old Style" pitchFamily="18" charset="0"/>
              </a:rPr>
              <a:t>Підвищення </a:t>
            </a:r>
            <a:r>
              <a:rPr lang="uk-UA" b="1" i="1" dirty="0" smtClean="0">
                <a:solidFill>
                  <a:srgbClr val="C00000"/>
                </a:solidFill>
                <a:latin typeface="Bookman Old Style" pitchFamily="18" charset="0"/>
              </a:rPr>
              <a:t>якості навчально-виховного процесу шляхом поповнення КМЗ уроків та ефективного впровадження педагогічних технологій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14290"/>
          <a:ext cx="82296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Проблеми  </a:t>
            </a:r>
            <a:r>
              <a:rPr lang="uk-UA" b="1" dirty="0" err="1" smtClean="0">
                <a:latin typeface="Bookman Old Style" pitchFamily="18" charset="0"/>
              </a:rPr>
              <a:t>методкомісії</a:t>
            </a:r>
            <a:r>
              <a:rPr lang="uk-UA" b="1" dirty="0" smtClean="0">
                <a:latin typeface="Bookman Old Style" pitchFamily="18" charset="0"/>
              </a:rPr>
              <a:t> :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429288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uk-UA" sz="2400" b="1" dirty="0" smtClean="0">
                <a:latin typeface="Bookman Old Style" pitchFamily="18" charset="0"/>
              </a:rPr>
              <a:t>Шляхи ліквідації прогалин в знаннях учнів і попередження відставання в навчанні:</a:t>
            </a:r>
          </a:p>
          <a:p>
            <a:pPr marL="514350" lvl="0" indent="-514350">
              <a:buAutoNum type="arabicPeriod"/>
            </a:pPr>
            <a:endParaRPr lang="ru-RU" sz="2400" dirty="0" smtClean="0">
              <a:latin typeface="Bookman Old Style" pitchFamily="18" charset="0"/>
            </a:endParaRPr>
          </a:p>
          <a:p>
            <a:pPr lvl="0"/>
            <a:r>
              <a:rPr lang="uk-UA" sz="2400" dirty="0" smtClean="0">
                <a:latin typeface="Bookman Old Style" pitchFamily="18" charset="0"/>
              </a:rPr>
              <a:t>Здійснення диференційованого підходу до учнів з урахуванням працездатності, нахилів, інтересів;</a:t>
            </a:r>
            <a:r>
              <a:rPr lang="uk-UA" sz="2400" i="1" dirty="0" err="1" smtClean="0">
                <a:latin typeface="Bookman Old Style" pitchFamily="18" charset="0"/>
              </a:rPr>
              <a:t>Комісарик</a:t>
            </a:r>
            <a:r>
              <a:rPr lang="uk-UA" sz="2400" i="1" dirty="0" smtClean="0">
                <a:latin typeface="Bookman Old Style" pitchFamily="18" charset="0"/>
              </a:rPr>
              <a:t> Г.М.</a:t>
            </a:r>
            <a:endParaRPr lang="ru-RU" sz="2400" dirty="0" smtClean="0">
              <a:latin typeface="Bookman Old Style" pitchFamily="18" charset="0"/>
            </a:endParaRPr>
          </a:p>
          <a:p>
            <a:pPr lvl="0"/>
            <a:r>
              <a:rPr lang="uk-UA" sz="2400" dirty="0" smtClean="0">
                <a:latin typeface="Bookman Old Style" pitchFamily="18" charset="0"/>
              </a:rPr>
              <a:t>Позакласна робота;</a:t>
            </a:r>
            <a:r>
              <a:rPr lang="uk-UA" sz="2400" i="1" dirty="0" smtClean="0">
                <a:latin typeface="Bookman Old Style" pitchFamily="18" charset="0"/>
              </a:rPr>
              <a:t>Члени </a:t>
            </a:r>
            <a:r>
              <a:rPr lang="uk-UA" sz="2400" i="1" dirty="0" err="1" smtClean="0">
                <a:latin typeface="Bookman Old Style" pitchFamily="18" charset="0"/>
              </a:rPr>
              <a:t>МК</a:t>
            </a:r>
            <a:endParaRPr lang="ru-RU" sz="2400" dirty="0" smtClean="0">
              <a:latin typeface="Bookman Old Style" pitchFamily="18" charset="0"/>
            </a:endParaRPr>
          </a:p>
          <a:p>
            <a:pPr lvl="0"/>
            <a:r>
              <a:rPr lang="uk-UA" sz="2400" dirty="0" smtClean="0">
                <a:latin typeface="Bookman Old Style" pitchFamily="18" charset="0"/>
              </a:rPr>
              <a:t>Система роботи щодо складання завдань різного рівня складності для індивідуальної роботи з учнями;</a:t>
            </a:r>
            <a:endParaRPr lang="en-US" sz="24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sz="2400" i="1" dirty="0" smtClean="0">
                <a:latin typeface="Bookman Old Style" pitchFamily="18" charset="0"/>
              </a:rPr>
              <a:t>    </a:t>
            </a:r>
            <a:r>
              <a:rPr lang="uk-UA" sz="2400" i="1" dirty="0" smtClean="0">
                <a:latin typeface="Bookman Old Style" pitchFamily="18" charset="0"/>
              </a:rPr>
              <a:t>Мудрак М.І.</a:t>
            </a:r>
            <a:endParaRPr lang="ru-RU" sz="2400" dirty="0" smtClean="0">
              <a:latin typeface="Bookman Old Style" pitchFamily="18" charset="0"/>
            </a:endParaRPr>
          </a:p>
          <a:p>
            <a:pPr lvl="0"/>
            <a:r>
              <a:rPr lang="uk-UA" sz="2400" dirty="0" smtClean="0">
                <a:latin typeface="Bookman Old Style" pitchFamily="18" charset="0"/>
              </a:rPr>
              <a:t>Організація і методика проведення індивідуальної роботи з учнями на різних етапах уроку;</a:t>
            </a:r>
            <a:r>
              <a:rPr lang="uk-UA" sz="2400" i="1" dirty="0" smtClean="0">
                <a:latin typeface="Bookman Old Style" pitchFamily="18" charset="0"/>
              </a:rPr>
              <a:t>Муха В.В.</a:t>
            </a:r>
            <a:endParaRPr lang="ru-RU" sz="2400" dirty="0" smtClean="0">
              <a:latin typeface="Bookman Old Style" pitchFamily="18" charset="0"/>
            </a:endParaRPr>
          </a:p>
          <a:p>
            <a:pPr lvl="0"/>
            <a:r>
              <a:rPr lang="uk-UA" sz="2400" dirty="0" smtClean="0">
                <a:latin typeface="Bookman Old Style" pitchFamily="18" charset="0"/>
              </a:rPr>
              <a:t>Спільна робота майстра в/н і викладача.</a:t>
            </a:r>
            <a:r>
              <a:rPr lang="uk-UA" sz="2400" i="1" dirty="0" smtClean="0">
                <a:latin typeface="Bookman Old Style" pitchFamily="18" charset="0"/>
              </a:rPr>
              <a:t> Власюк М.Г.</a:t>
            </a:r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>
                <a:latin typeface="Bookman Old Style" pitchFamily="18" charset="0"/>
              </a:rPr>
              <a:t>2. Шляхи і методи розвитку мислення високого рівня:</a:t>
            </a:r>
            <a:endParaRPr lang="ru-RU" b="1" dirty="0" smtClean="0">
              <a:latin typeface="Bookman Old Style" pitchFamily="18" charset="0"/>
            </a:endParaRPr>
          </a:p>
          <a:p>
            <a:pPr lvl="0"/>
            <a:r>
              <a:rPr lang="uk-UA" dirty="0" smtClean="0">
                <a:latin typeface="Bookman Old Style" pitchFamily="18" charset="0"/>
              </a:rPr>
              <a:t>Розробка системи завдань для інтелектуального розвитку і їх застосування на уроці. </a:t>
            </a:r>
            <a:r>
              <a:rPr lang="uk-UA" i="1" dirty="0" err="1" smtClean="0">
                <a:latin typeface="Bookman Old Style" pitchFamily="18" charset="0"/>
              </a:rPr>
              <a:t>Сидорук</a:t>
            </a:r>
            <a:r>
              <a:rPr lang="uk-UA" i="1" dirty="0" smtClean="0">
                <a:latin typeface="Bookman Old Style" pitchFamily="18" charset="0"/>
              </a:rPr>
              <a:t> І.М.</a:t>
            </a:r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uk-UA" dirty="0" smtClean="0">
                <a:latin typeface="Bookman Old Style" pitchFamily="18" charset="0"/>
              </a:rPr>
              <a:t>Форми проблемного навчання , сучасні технології навчання і виховання. </a:t>
            </a:r>
            <a:endParaRPr lang="en-US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i="1" dirty="0" smtClean="0">
                <a:latin typeface="Bookman Old Style" pitchFamily="18" charset="0"/>
              </a:rPr>
              <a:t>    </a:t>
            </a:r>
            <a:r>
              <a:rPr lang="uk-UA" i="1" dirty="0" smtClean="0">
                <a:latin typeface="Bookman Old Style" pitchFamily="18" charset="0"/>
              </a:rPr>
              <a:t>Книш В.П.</a:t>
            </a:r>
            <a:r>
              <a:rPr lang="uk-UA" dirty="0" smtClean="0">
                <a:latin typeface="Bookman Old Style" pitchFamily="18" charset="0"/>
              </a:rPr>
              <a:t>          </a:t>
            </a:r>
            <a:endParaRPr lang="en-US" dirty="0" smtClean="0">
              <a:latin typeface="Bookman Old Style" pitchFamily="18" charset="0"/>
            </a:endParaRPr>
          </a:p>
          <a:p>
            <a:pPr lvl="0"/>
            <a:r>
              <a:rPr lang="uk-UA" b="1" dirty="0" smtClean="0">
                <a:latin typeface="Bookman Old Style" pitchFamily="18" charset="0"/>
              </a:rPr>
              <a:t>3. Удосконалення способів закріплення і поглиблення знань. </a:t>
            </a:r>
            <a:r>
              <a:rPr lang="uk-UA" i="1" dirty="0" smtClean="0">
                <a:latin typeface="Bookman Old Style" pitchFamily="18" charset="0"/>
              </a:rPr>
              <a:t>Омелюх С.В.</a:t>
            </a:r>
            <a:endParaRPr lang="en-US" i="1" dirty="0" smtClean="0">
              <a:latin typeface="Bookman Old Style" pitchFamily="18" charset="0"/>
            </a:endParaRPr>
          </a:p>
          <a:p>
            <a:pPr lvl="0">
              <a:buNone/>
            </a:pPr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uk-UA" b="1" dirty="0" smtClean="0">
                <a:latin typeface="Bookman Old Style" pitchFamily="18" charset="0"/>
              </a:rPr>
              <a:t>4. Ефективність застосування сучасних ТЗН, ППЗ на уроках теоретичного  навчання. </a:t>
            </a:r>
            <a:r>
              <a:rPr lang="uk-UA" i="1" dirty="0" err="1" smtClean="0">
                <a:latin typeface="Bookman Old Style" pitchFamily="18" charset="0"/>
              </a:rPr>
              <a:t>Сидорук</a:t>
            </a:r>
            <a:r>
              <a:rPr lang="uk-UA" i="1" dirty="0" smtClean="0">
                <a:latin typeface="Bookman Old Style" pitchFamily="18" charset="0"/>
              </a:rPr>
              <a:t> В.В.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Методична комісія проводить наступну роботу:</a:t>
            </a:r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sz="2800" dirty="0" smtClean="0">
                <a:latin typeface="Bookman Old Style" pitchFamily="18" charset="0"/>
              </a:rPr>
              <a:t>Обговорює  інструктивно-методичні матеріали, 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Здійснює моніторинг рівня навчальних досягнень учнів;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Організовує відкриті уроки, </a:t>
            </a:r>
            <a:r>
              <a:rPr lang="uk-UA" sz="2800" dirty="0" err="1" smtClean="0">
                <a:latin typeface="Bookman Old Style" pitchFamily="18" charset="0"/>
              </a:rPr>
              <a:t>взаємовідвідування</a:t>
            </a:r>
            <a:r>
              <a:rPr lang="uk-UA" sz="2800" dirty="0" smtClean="0">
                <a:latin typeface="Bookman Old Style" pitchFamily="18" charset="0"/>
              </a:rPr>
              <a:t> уроків та їх аналіз;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Обговорює методику вивчення найбільш складних тем навчальної програми;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Надає допомогу викладачам у створенні методичних розробок і доповідей;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Контролює  підвищення кваліфікації кожного члена комісії і застосування отриманих знань на практиці;</a:t>
            </a:r>
            <a:endParaRPr lang="ru-RU" sz="2800" dirty="0" smtClean="0">
              <a:latin typeface="Bookman Old Style" pitchFamily="18" charset="0"/>
            </a:endParaRPr>
          </a:p>
          <a:p>
            <a:pPr lvl="0"/>
            <a:r>
              <a:rPr lang="uk-UA" sz="2800" dirty="0" smtClean="0">
                <a:latin typeface="Bookman Old Style" pitchFamily="18" charset="0"/>
              </a:rPr>
              <a:t>Готує методичні матеріали для методичних кабінетів,  виставок, складає звіти про вивчення якості викладання окремих предметів для педагогічної ради.</a:t>
            </a:r>
            <a:endParaRPr lang="ru-RU" sz="2800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latin typeface="Bookman Old Style" pitchFamily="18" charset="0"/>
              </a:rPr>
              <a:t>Форми роботи методичної </a:t>
            </a:r>
            <a:r>
              <a:rPr lang="en-US" b="1" dirty="0" smtClean="0">
                <a:latin typeface="Bookman Old Style" pitchFamily="18" charset="0"/>
              </a:rPr>
              <a:t>    </a:t>
            </a:r>
            <a:r>
              <a:rPr lang="uk-UA" b="1" dirty="0" smtClean="0">
                <a:latin typeface="Bookman Old Style" pitchFamily="18" charset="0"/>
              </a:rPr>
              <a:t>комісії:</a:t>
            </a:r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8686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Фоторепортаж з тижня професій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2" name="Picture 2" descr="E:\SAM_5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SAM_5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738590" cy="280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E:\SAM_5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590948" cy="269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E:\SAM_56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У вивченні спецпредметів  є  також і недоліки: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1) методичні прийоми, використовувані під час  актуалізації опорних знань , умінь і навичок часто одноманітні;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2) недостатня увага приділяється домашнім завданням, не завжди проводиться контроль за  виконанням їх учнями;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3) значна  частина учнів   мають слабкі  знання , на низькому рівні засвоюють програмовий матеріал.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4)незадовільне відвідування учнями індивідуальних     консультацій.  </a:t>
            </a: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421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 Microsoft Graph</vt:lpstr>
      <vt:lpstr>Стан викладання спецпредметів з професії “ тракторист-машиніст с/г виробництва ”</vt:lpstr>
      <vt:lpstr>Методична комісія викладачів спецдисциплін працює над проблемною темою: </vt:lpstr>
      <vt:lpstr>Слайд 3</vt:lpstr>
      <vt:lpstr>Проблеми  методкомісії : </vt:lpstr>
      <vt:lpstr>Слайд 5</vt:lpstr>
      <vt:lpstr>Методична комісія проводить наступну роботу: </vt:lpstr>
      <vt:lpstr>Форми роботи методичної     комісії:</vt:lpstr>
      <vt:lpstr>Фоторепортаж з тижня професій</vt:lpstr>
      <vt:lpstr>У вивченні спецпредметів  є  також і недоліки: </vt:lpstr>
      <vt:lpstr>Аналіз якості знань учнів</vt:lpstr>
      <vt:lpstr>Середній бал </vt:lpstr>
      <vt:lpstr>На засіданні методичної  комісії   потрібно розглянути такі питання:</vt:lpstr>
      <vt:lpstr>Фоторепортаж з уроків</vt:lpstr>
      <vt:lpstr>Слайд 14</vt:lpstr>
      <vt:lpstr>Слайд 15</vt:lpstr>
      <vt:lpstr>Слайд 16</vt:lpstr>
      <vt:lpstr>Слайд 17</vt:lpstr>
      <vt:lpstr>Дякую за увагу!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nikolay</cp:lastModifiedBy>
  <cp:revision>17</cp:revision>
  <dcterms:created xsi:type="dcterms:W3CDTF">2015-01-26T12:17:43Z</dcterms:created>
  <dcterms:modified xsi:type="dcterms:W3CDTF">2015-01-26T19:35:09Z</dcterms:modified>
</cp:coreProperties>
</file>